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6" r:id="rId4"/>
    <p:sldId id="267" r:id="rId5"/>
    <p:sldId id="268" r:id="rId6"/>
    <p:sldId id="262" r:id="rId7"/>
    <p:sldId id="257" r:id="rId8"/>
    <p:sldId id="258" r:id="rId9"/>
    <p:sldId id="260" r:id="rId10"/>
    <p:sldId id="263" r:id="rId11"/>
    <p:sldId id="264" r:id="rId12"/>
    <p:sldId id="259" r:id="rId13"/>
    <p:sldId id="261"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28EE-B835-B2D7-1B91-50095C3E5B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8F1B94-061E-12E7-7792-BB0BED428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819849-7D6E-932F-7BD9-A3DB3EFCCB6E}"/>
              </a:ext>
            </a:extLst>
          </p:cNvPr>
          <p:cNvSpPr>
            <a:spLocks noGrp="1"/>
          </p:cNvSpPr>
          <p:nvPr>
            <p:ph type="dt" sz="half" idx="10"/>
          </p:nvPr>
        </p:nvSpPr>
        <p:spPr/>
        <p:txBody>
          <a:bodyPr/>
          <a:lstStyle/>
          <a:p>
            <a:fld id="{CAEBEBF0-5A48-402D-B897-D7EC9E6AE8ED}" type="datetimeFigureOut">
              <a:rPr lang="en-US" smtClean="0"/>
              <a:t>3/19/2025</a:t>
            </a:fld>
            <a:endParaRPr lang="en-US"/>
          </a:p>
        </p:txBody>
      </p:sp>
      <p:sp>
        <p:nvSpPr>
          <p:cNvPr id="5" name="Footer Placeholder 4">
            <a:extLst>
              <a:ext uri="{FF2B5EF4-FFF2-40B4-BE49-F238E27FC236}">
                <a16:creationId xmlns:a16="http://schemas.microsoft.com/office/drawing/2014/main" id="{A7177CB9-C785-2CBA-F9C3-F855CE4A1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3E110-3045-38FA-3D86-947955714ECF}"/>
              </a:ext>
            </a:extLst>
          </p:cNvPr>
          <p:cNvSpPr>
            <a:spLocks noGrp="1"/>
          </p:cNvSpPr>
          <p:nvPr>
            <p:ph type="sldNum" sz="quarter" idx="12"/>
          </p:nvPr>
        </p:nvSpPr>
        <p:spPr/>
        <p:txBody>
          <a:bodyPr/>
          <a:lstStyle/>
          <a:p>
            <a:fld id="{AA313E3E-C047-4EE2-BDD2-68F7AE630A7C}" type="slidenum">
              <a:rPr lang="en-US" smtClean="0"/>
              <a:t>‹#›</a:t>
            </a:fld>
            <a:endParaRPr lang="en-US"/>
          </a:p>
        </p:txBody>
      </p:sp>
    </p:spTree>
    <p:extLst>
      <p:ext uri="{BB962C8B-B14F-4D97-AF65-F5344CB8AC3E}">
        <p14:creationId xmlns:p14="http://schemas.microsoft.com/office/powerpoint/2010/main" val="61620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1EA9F-4CED-93B7-A8C8-7FAD8435AB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57C0CF-BE59-8A96-435F-9AC450C91E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4298C-2947-D46C-5205-D7D450AF310D}"/>
              </a:ext>
            </a:extLst>
          </p:cNvPr>
          <p:cNvSpPr>
            <a:spLocks noGrp="1"/>
          </p:cNvSpPr>
          <p:nvPr>
            <p:ph type="dt" sz="half" idx="10"/>
          </p:nvPr>
        </p:nvSpPr>
        <p:spPr/>
        <p:txBody>
          <a:bodyPr/>
          <a:lstStyle/>
          <a:p>
            <a:fld id="{CAEBEBF0-5A48-402D-B897-D7EC9E6AE8ED}" type="datetimeFigureOut">
              <a:rPr lang="en-US" smtClean="0"/>
              <a:t>3/19/2025</a:t>
            </a:fld>
            <a:endParaRPr lang="en-US"/>
          </a:p>
        </p:txBody>
      </p:sp>
      <p:sp>
        <p:nvSpPr>
          <p:cNvPr id="5" name="Footer Placeholder 4">
            <a:extLst>
              <a:ext uri="{FF2B5EF4-FFF2-40B4-BE49-F238E27FC236}">
                <a16:creationId xmlns:a16="http://schemas.microsoft.com/office/drawing/2014/main" id="{A9970954-1B88-22D2-BC6D-B692B6FA8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AD257-D4DE-7F98-BC06-4DEE5A575AD6}"/>
              </a:ext>
            </a:extLst>
          </p:cNvPr>
          <p:cNvSpPr>
            <a:spLocks noGrp="1"/>
          </p:cNvSpPr>
          <p:nvPr>
            <p:ph type="sldNum" sz="quarter" idx="12"/>
          </p:nvPr>
        </p:nvSpPr>
        <p:spPr/>
        <p:txBody>
          <a:bodyPr/>
          <a:lstStyle/>
          <a:p>
            <a:fld id="{AA313E3E-C047-4EE2-BDD2-68F7AE630A7C}" type="slidenum">
              <a:rPr lang="en-US" smtClean="0"/>
              <a:t>‹#›</a:t>
            </a:fld>
            <a:endParaRPr lang="en-US"/>
          </a:p>
        </p:txBody>
      </p:sp>
    </p:spTree>
    <p:extLst>
      <p:ext uri="{BB962C8B-B14F-4D97-AF65-F5344CB8AC3E}">
        <p14:creationId xmlns:p14="http://schemas.microsoft.com/office/powerpoint/2010/main" val="65108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074666-B30C-3F60-F11C-CEED7CA8CD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538670-3AA9-7927-4DFC-04EECDE00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5207A-42A5-D3D6-34DC-E546399392CC}"/>
              </a:ext>
            </a:extLst>
          </p:cNvPr>
          <p:cNvSpPr>
            <a:spLocks noGrp="1"/>
          </p:cNvSpPr>
          <p:nvPr>
            <p:ph type="dt" sz="half" idx="10"/>
          </p:nvPr>
        </p:nvSpPr>
        <p:spPr/>
        <p:txBody>
          <a:bodyPr/>
          <a:lstStyle/>
          <a:p>
            <a:fld id="{CAEBEBF0-5A48-402D-B897-D7EC9E6AE8ED}" type="datetimeFigureOut">
              <a:rPr lang="en-US" smtClean="0"/>
              <a:t>3/19/2025</a:t>
            </a:fld>
            <a:endParaRPr lang="en-US"/>
          </a:p>
        </p:txBody>
      </p:sp>
      <p:sp>
        <p:nvSpPr>
          <p:cNvPr id="5" name="Footer Placeholder 4">
            <a:extLst>
              <a:ext uri="{FF2B5EF4-FFF2-40B4-BE49-F238E27FC236}">
                <a16:creationId xmlns:a16="http://schemas.microsoft.com/office/drawing/2014/main" id="{438109D9-66D5-5B7C-0C0A-2ED3F6B32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44F7E-1FB0-5D37-0F83-2AA2D489994C}"/>
              </a:ext>
            </a:extLst>
          </p:cNvPr>
          <p:cNvSpPr>
            <a:spLocks noGrp="1"/>
          </p:cNvSpPr>
          <p:nvPr>
            <p:ph type="sldNum" sz="quarter" idx="12"/>
          </p:nvPr>
        </p:nvSpPr>
        <p:spPr/>
        <p:txBody>
          <a:bodyPr/>
          <a:lstStyle/>
          <a:p>
            <a:fld id="{AA313E3E-C047-4EE2-BDD2-68F7AE630A7C}" type="slidenum">
              <a:rPr lang="en-US" smtClean="0"/>
              <a:t>‹#›</a:t>
            </a:fld>
            <a:endParaRPr lang="en-US"/>
          </a:p>
        </p:txBody>
      </p:sp>
    </p:spTree>
    <p:extLst>
      <p:ext uri="{BB962C8B-B14F-4D97-AF65-F5344CB8AC3E}">
        <p14:creationId xmlns:p14="http://schemas.microsoft.com/office/powerpoint/2010/main" val="61663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6B7FF-3857-A1DF-DA3F-8689CC95F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DF1148-D23A-8FBA-AF34-D8E345BFB3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205A1-6943-9F1C-F40D-35903999C37E}"/>
              </a:ext>
            </a:extLst>
          </p:cNvPr>
          <p:cNvSpPr>
            <a:spLocks noGrp="1"/>
          </p:cNvSpPr>
          <p:nvPr>
            <p:ph type="dt" sz="half" idx="10"/>
          </p:nvPr>
        </p:nvSpPr>
        <p:spPr/>
        <p:txBody>
          <a:bodyPr/>
          <a:lstStyle/>
          <a:p>
            <a:fld id="{CAEBEBF0-5A48-402D-B897-D7EC9E6AE8ED}" type="datetimeFigureOut">
              <a:rPr lang="en-US" smtClean="0"/>
              <a:t>3/19/2025</a:t>
            </a:fld>
            <a:endParaRPr lang="en-US"/>
          </a:p>
        </p:txBody>
      </p:sp>
      <p:sp>
        <p:nvSpPr>
          <p:cNvPr id="5" name="Footer Placeholder 4">
            <a:extLst>
              <a:ext uri="{FF2B5EF4-FFF2-40B4-BE49-F238E27FC236}">
                <a16:creationId xmlns:a16="http://schemas.microsoft.com/office/drawing/2014/main" id="{7B4E31B2-6721-097E-E53C-D710CBBCD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B9519-58A0-2C91-7DBF-A9A0EE260D94}"/>
              </a:ext>
            </a:extLst>
          </p:cNvPr>
          <p:cNvSpPr>
            <a:spLocks noGrp="1"/>
          </p:cNvSpPr>
          <p:nvPr>
            <p:ph type="sldNum" sz="quarter" idx="12"/>
          </p:nvPr>
        </p:nvSpPr>
        <p:spPr/>
        <p:txBody>
          <a:bodyPr/>
          <a:lstStyle/>
          <a:p>
            <a:fld id="{AA313E3E-C047-4EE2-BDD2-68F7AE630A7C}" type="slidenum">
              <a:rPr lang="en-US" smtClean="0"/>
              <a:t>‹#›</a:t>
            </a:fld>
            <a:endParaRPr lang="en-US"/>
          </a:p>
        </p:txBody>
      </p:sp>
    </p:spTree>
    <p:extLst>
      <p:ext uri="{BB962C8B-B14F-4D97-AF65-F5344CB8AC3E}">
        <p14:creationId xmlns:p14="http://schemas.microsoft.com/office/powerpoint/2010/main" val="163247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74F9-E904-E6D0-0D21-246BCB54A8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5890B9-4D2E-A01C-2832-E124BDC60D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849E30-177B-AAAE-6817-545D57E2C11E}"/>
              </a:ext>
            </a:extLst>
          </p:cNvPr>
          <p:cNvSpPr>
            <a:spLocks noGrp="1"/>
          </p:cNvSpPr>
          <p:nvPr>
            <p:ph type="dt" sz="half" idx="10"/>
          </p:nvPr>
        </p:nvSpPr>
        <p:spPr/>
        <p:txBody>
          <a:bodyPr/>
          <a:lstStyle/>
          <a:p>
            <a:fld id="{CAEBEBF0-5A48-402D-B897-D7EC9E6AE8ED}" type="datetimeFigureOut">
              <a:rPr lang="en-US" smtClean="0"/>
              <a:t>3/19/2025</a:t>
            </a:fld>
            <a:endParaRPr lang="en-US"/>
          </a:p>
        </p:txBody>
      </p:sp>
      <p:sp>
        <p:nvSpPr>
          <p:cNvPr id="5" name="Footer Placeholder 4">
            <a:extLst>
              <a:ext uri="{FF2B5EF4-FFF2-40B4-BE49-F238E27FC236}">
                <a16:creationId xmlns:a16="http://schemas.microsoft.com/office/drawing/2014/main" id="{EB4FAF6B-280C-E01F-253D-30F61EAA3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2BA5B-A4AA-31DF-5684-D6981052D29E}"/>
              </a:ext>
            </a:extLst>
          </p:cNvPr>
          <p:cNvSpPr>
            <a:spLocks noGrp="1"/>
          </p:cNvSpPr>
          <p:nvPr>
            <p:ph type="sldNum" sz="quarter" idx="12"/>
          </p:nvPr>
        </p:nvSpPr>
        <p:spPr/>
        <p:txBody>
          <a:bodyPr/>
          <a:lstStyle/>
          <a:p>
            <a:fld id="{AA313E3E-C047-4EE2-BDD2-68F7AE630A7C}" type="slidenum">
              <a:rPr lang="en-US" smtClean="0"/>
              <a:t>‹#›</a:t>
            </a:fld>
            <a:endParaRPr lang="en-US"/>
          </a:p>
        </p:txBody>
      </p:sp>
    </p:spTree>
    <p:extLst>
      <p:ext uri="{BB962C8B-B14F-4D97-AF65-F5344CB8AC3E}">
        <p14:creationId xmlns:p14="http://schemas.microsoft.com/office/powerpoint/2010/main" val="76878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6013A-0154-B139-EF3D-9B9CFECCE6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6085C3-E2EA-7C33-F32C-53C96AFF75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F67DC3-99E3-C118-0EBE-289827222E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DCA8CF-8517-8EB7-A8A8-6A21141DBB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D64545-E4DD-092B-876A-A889D7994C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74002B-5614-BD89-2F61-E3A352BF16BE}"/>
              </a:ext>
            </a:extLst>
          </p:cNvPr>
          <p:cNvSpPr>
            <a:spLocks noGrp="1"/>
          </p:cNvSpPr>
          <p:nvPr>
            <p:ph type="dt" sz="half" idx="10"/>
          </p:nvPr>
        </p:nvSpPr>
        <p:spPr/>
        <p:txBody>
          <a:bodyPr/>
          <a:lstStyle/>
          <a:p>
            <a:fld id="{CAEBEBF0-5A48-402D-B897-D7EC9E6AE8ED}" type="datetimeFigureOut">
              <a:rPr lang="en-US" smtClean="0"/>
              <a:t>3/19/2025</a:t>
            </a:fld>
            <a:endParaRPr lang="en-US"/>
          </a:p>
        </p:txBody>
      </p:sp>
      <p:sp>
        <p:nvSpPr>
          <p:cNvPr id="8" name="Footer Placeholder 7">
            <a:extLst>
              <a:ext uri="{FF2B5EF4-FFF2-40B4-BE49-F238E27FC236}">
                <a16:creationId xmlns:a16="http://schemas.microsoft.com/office/drawing/2014/main" id="{F71C8AB8-DF10-47B2-2DA8-20639D79EF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CB130A-2B0A-3D84-D50A-18E58E438B9D}"/>
              </a:ext>
            </a:extLst>
          </p:cNvPr>
          <p:cNvSpPr>
            <a:spLocks noGrp="1"/>
          </p:cNvSpPr>
          <p:nvPr>
            <p:ph type="sldNum" sz="quarter" idx="12"/>
          </p:nvPr>
        </p:nvSpPr>
        <p:spPr/>
        <p:txBody>
          <a:bodyPr/>
          <a:lstStyle/>
          <a:p>
            <a:fld id="{AA313E3E-C047-4EE2-BDD2-68F7AE630A7C}" type="slidenum">
              <a:rPr lang="en-US" smtClean="0"/>
              <a:t>‹#›</a:t>
            </a:fld>
            <a:endParaRPr lang="en-US"/>
          </a:p>
        </p:txBody>
      </p:sp>
    </p:spTree>
    <p:extLst>
      <p:ext uri="{BB962C8B-B14F-4D97-AF65-F5344CB8AC3E}">
        <p14:creationId xmlns:p14="http://schemas.microsoft.com/office/powerpoint/2010/main" val="83508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4EA9-422D-468F-E941-308D081627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C7DA21-2DF3-3383-0E61-99F4377649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CC3D5F-9CC4-53C1-FA93-8C72FF945E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9E28C3-98DB-72F4-F1FD-492D5EA9333C}"/>
              </a:ext>
            </a:extLst>
          </p:cNvPr>
          <p:cNvSpPr>
            <a:spLocks noGrp="1"/>
          </p:cNvSpPr>
          <p:nvPr>
            <p:ph type="dt" sz="half" idx="10"/>
          </p:nvPr>
        </p:nvSpPr>
        <p:spPr/>
        <p:txBody>
          <a:bodyPr/>
          <a:lstStyle/>
          <a:p>
            <a:fld id="{CAEBEBF0-5A48-402D-B897-D7EC9E6AE8ED}" type="datetimeFigureOut">
              <a:rPr lang="en-US" smtClean="0"/>
              <a:t>3/19/2025</a:t>
            </a:fld>
            <a:endParaRPr lang="en-US"/>
          </a:p>
        </p:txBody>
      </p:sp>
      <p:sp>
        <p:nvSpPr>
          <p:cNvPr id="6" name="Footer Placeholder 5">
            <a:extLst>
              <a:ext uri="{FF2B5EF4-FFF2-40B4-BE49-F238E27FC236}">
                <a16:creationId xmlns:a16="http://schemas.microsoft.com/office/drawing/2014/main" id="{C7D99C5B-CC85-B3F8-BB5C-D80BC892E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B3C4E-060F-5684-DE1F-303D5E4063C5}"/>
              </a:ext>
            </a:extLst>
          </p:cNvPr>
          <p:cNvSpPr>
            <a:spLocks noGrp="1"/>
          </p:cNvSpPr>
          <p:nvPr>
            <p:ph type="sldNum" sz="quarter" idx="12"/>
          </p:nvPr>
        </p:nvSpPr>
        <p:spPr/>
        <p:txBody>
          <a:bodyPr/>
          <a:lstStyle/>
          <a:p>
            <a:fld id="{AA313E3E-C047-4EE2-BDD2-68F7AE630A7C}" type="slidenum">
              <a:rPr lang="en-US" smtClean="0"/>
              <a:t>‹#›</a:t>
            </a:fld>
            <a:endParaRPr lang="en-US"/>
          </a:p>
        </p:txBody>
      </p:sp>
    </p:spTree>
    <p:extLst>
      <p:ext uri="{BB962C8B-B14F-4D97-AF65-F5344CB8AC3E}">
        <p14:creationId xmlns:p14="http://schemas.microsoft.com/office/powerpoint/2010/main" val="655756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42E8D-765B-6506-526E-DA3FF5CE1C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F850D0-0568-AEA0-EB03-5BEBE4FF5BE1}"/>
              </a:ext>
            </a:extLst>
          </p:cNvPr>
          <p:cNvSpPr>
            <a:spLocks noGrp="1"/>
          </p:cNvSpPr>
          <p:nvPr>
            <p:ph type="dt" sz="half" idx="10"/>
          </p:nvPr>
        </p:nvSpPr>
        <p:spPr/>
        <p:txBody>
          <a:bodyPr/>
          <a:lstStyle/>
          <a:p>
            <a:fld id="{CAEBEBF0-5A48-402D-B897-D7EC9E6AE8ED}" type="datetimeFigureOut">
              <a:rPr lang="en-US" smtClean="0"/>
              <a:t>3/19/2025</a:t>
            </a:fld>
            <a:endParaRPr lang="en-US"/>
          </a:p>
        </p:txBody>
      </p:sp>
      <p:sp>
        <p:nvSpPr>
          <p:cNvPr id="4" name="Footer Placeholder 3">
            <a:extLst>
              <a:ext uri="{FF2B5EF4-FFF2-40B4-BE49-F238E27FC236}">
                <a16:creationId xmlns:a16="http://schemas.microsoft.com/office/drawing/2014/main" id="{AE96023B-4E04-C960-3C5B-C4AB05430A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2A8475-CA4E-BE82-EF7B-024B06CF12B3}"/>
              </a:ext>
            </a:extLst>
          </p:cNvPr>
          <p:cNvSpPr>
            <a:spLocks noGrp="1"/>
          </p:cNvSpPr>
          <p:nvPr>
            <p:ph type="sldNum" sz="quarter" idx="12"/>
          </p:nvPr>
        </p:nvSpPr>
        <p:spPr/>
        <p:txBody>
          <a:bodyPr/>
          <a:lstStyle/>
          <a:p>
            <a:fld id="{AA313E3E-C047-4EE2-BDD2-68F7AE630A7C}" type="slidenum">
              <a:rPr lang="en-US" smtClean="0"/>
              <a:t>‹#›</a:t>
            </a:fld>
            <a:endParaRPr lang="en-US"/>
          </a:p>
        </p:txBody>
      </p:sp>
    </p:spTree>
    <p:extLst>
      <p:ext uri="{BB962C8B-B14F-4D97-AF65-F5344CB8AC3E}">
        <p14:creationId xmlns:p14="http://schemas.microsoft.com/office/powerpoint/2010/main" val="198325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AEFD9-D5F5-1F27-9CB4-48BF33EFFCCF}"/>
              </a:ext>
            </a:extLst>
          </p:cNvPr>
          <p:cNvSpPr>
            <a:spLocks noGrp="1"/>
          </p:cNvSpPr>
          <p:nvPr>
            <p:ph type="dt" sz="half" idx="10"/>
          </p:nvPr>
        </p:nvSpPr>
        <p:spPr/>
        <p:txBody>
          <a:bodyPr/>
          <a:lstStyle/>
          <a:p>
            <a:fld id="{CAEBEBF0-5A48-402D-B897-D7EC9E6AE8ED}" type="datetimeFigureOut">
              <a:rPr lang="en-US" smtClean="0"/>
              <a:t>3/19/2025</a:t>
            </a:fld>
            <a:endParaRPr lang="en-US"/>
          </a:p>
        </p:txBody>
      </p:sp>
      <p:sp>
        <p:nvSpPr>
          <p:cNvPr id="3" name="Footer Placeholder 2">
            <a:extLst>
              <a:ext uri="{FF2B5EF4-FFF2-40B4-BE49-F238E27FC236}">
                <a16:creationId xmlns:a16="http://schemas.microsoft.com/office/drawing/2014/main" id="{3675DB2E-EB4B-A837-FAB9-C68E23C1E7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48181E-5CAE-613E-3D4F-BD3977908F29}"/>
              </a:ext>
            </a:extLst>
          </p:cNvPr>
          <p:cNvSpPr>
            <a:spLocks noGrp="1"/>
          </p:cNvSpPr>
          <p:nvPr>
            <p:ph type="sldNum" sz="quarter" idx="12"/>
          </p:nvPr>
        </p:nvSpPr>
        <p:spPr/>
        <p:txBody>
          <a:bodyPr/>
          <a:lstStyle/>
          <a:p>
            <a:fld id="{AA313E3E-C047-4EE2-BDD2-68F7AE630A7C}" type="slidenum">
              <a:rPr lang="en-US" smtClean="0"/>
              <a:t>‹#›</a:t>
            </a:fld>
            <a:endParaRPr lang="en-US"/>
          </a:p>
        </p:txBody>
      </p:sp>
    </p:spTree>
    <p:extLst>
      <p:ext uri="{BB962C8B-B14F-4D97-AF65-F5344CB8AC3E}">
        <p14:creationId xmlns:p14="http://schemas.microsoft.com/office/powerpoint/2010/main" val="417629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C143-A0D6-A701-B714-0EEA2E04C3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C278E6-EA4E-0EB5-B516-A1CFC23C82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32AC8-4DDF-232A-1DFF-8A4FF06DF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408A5-BF9C-0B66-C0D8-3B523216BD0B}"/>
              </a:ext>
            </a:extLst>
          </p:cNvPr>
          <p:cNvSpPr>
            <a:spLocks noGrp="1"/>
          </p:cNvSpPr>
          <p:nvPr>
            <p:ph type="dt" sz="half" idx="10"/>
          </p:nvPr>
        </p:nvSpPr>
        <p:spPr/>
        <p:txBody>
          <a:bodyPr/>
          <a:lstStyle/>
          <a:p>
            <a:fld id="{CAEBEBF0-5A48-402D-B897-D7EC9E6AE8ED}" type="datetimeFigureOut">
              <a:rPr lang="en-US" smtClean="0"/>
              <a:t>3/19/2025</a:t>
            </a:fld>
            <a:endParaRPr lang="en-US"/>
          </a:p>
        </p:txBody>
      </p:sp>
      <p:sp>
        <p:nvSpPr>
          <p:cNvPr id="6" name="Footer Placeholder 5">
            <a:extLst>
              <a:ext uri="{FF2B5EF4-FFF2-40B4-BE49-F238E27FC236}">
                <a16:creationId xmlns:a16="http://schemas.microsoft.com/office/drawing/2014/main" id="{6DE57A60-B990-576A-83F0-96C0C5820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F0D719-4282-734A-B755-0F3C9376B496}"/>
              </a:ext>
            </a:extLst>
          </p:cNvPr>
          <p:cNvSpPr>
            <a:spLocks noGrp="1"/>
          </p:cNvSpPr>
          <p:nvPr>
            <p:ph type="sldNum" sz="quarter" idx="12"/>
          </p:nvPr>
        </p:nvSpPr>
        <p:spPr/>
        <p:txBody>
          <a:bodyPr/>
          <a:lstStyle/>
          <a:p>
            <a:fld id="{AA313E3E-C047-4EE2-BDD2-68F7AE630A7C}" type="slidenum">
              <a:rPr lang="en-US" smtClean="0"/>
              <a:t>‹#›</a:t>
            </a:fld>
            <a:endParaRPr lang="en-US"/>
          </a:p>
        </p:txBody>
      </p:sp>
    </p:spTree>
    <p:extLst>
      <p:ext uri="{BB962C8B-B14F-4D97-AF65-F5344CB8AC3E}">
        <p14:creationId xmlns:p14="http://schemas.microsoft.com/office/powerpoint/2010/main" val="73469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384B-6F98-829A-B7A5-5B217481D6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589A9E-DBDC-BE6F-DC9F-377E3873E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0FDAA5-2659-DCE8-49D0-77031AC0E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059768-A39D-B94A-3C64-9231D81FECFD}"/>
              </a:ext>
            </a:extLst>
          </p:cNvPr>
          <p:cNvSpPr>
            <a:spLocks noGrp="1"/>
          </p:cNvSpPr>
          <p:nvPr>
            <p:ph type="dt" sz="half" idx="10"/>
          </p:nvPr>
        </p:nvSpPr>
        <p:spPr/>
        <p:txBody>
          <a:bodyPr/>
          <a:lstStyle/>
          <a:p>
            <a:fld id="{CAEBEBF0-5A48-402D-B897-D7EC9E6AE8ED}" type="datetimeFigureOut">
              <a:rPr lang="en-US" smtClean="0"/>
              <a:t>3/19/2025</a:t>
            </a:fld>
            <a:endParaRPr lang="en-US"/>
          </a:p>
        </p:txBody>
      </p:sp>
      <p:sp>
        <p:nvSpPr>
          <p:cNvPr id="6" name="Footer Placeholder 5">
            <a:extLst>
              <a:ext uri="{FF2B5EF4-FFF2-40B4-BE49-F238E27FC236}">
                <a16:creationId xmlns:a16="http://schemas.microsoft.com/office/drawing/2014/main" id="{CDE91E88-05DA-AC0D-1801-19CE0A76FF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A2880-2D27-C58B-2B60-0CDC309BA50C}"/>
              </a:ext>
            </a:extLst>
          </p:cNvPr>
          <p:cNvSpPr>
            <a:spLocks noGrp="1"/>
          </p:cNvSpPr>
          <p:nvPr>
            <p:ph type="sldNum" sz="quarter" idx="12"/>
          </p:nvPr>
        </p:nvSpPr>
        <p:spPr/>
        <p:txBody>
          <a:bodyPr/>
          <a:lstStyle/>
          <a:p>
            <a:fld id="{AA313E3E-C047-4EE2-BDD2-68F7AE630A7C}" type="slidenum">
              <a:rPr lang="en-US" smtClean="0"/>
              <a:t>‹#›</a:t>
            </a:fld>
            <a:endParaRPr lang="en-US"/>
          </a:p>
        </p:txBody>
      </p:sp>
    </p:spTree>
    <p:extLst>
      <p:ext uri="{BB962C8B-B14F-4D97-AF65-F5344CB8AC3E}">
        <p14:creationId xmlns:p14="http://schemas.microsoft.com/office/powerpoint/2010/main" val="423471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8377D7-0CE2-6B0C-E511-BDCC385BD1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DA12C0-9308-3A13-F453-44D99F29BC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25D06-E7F9-DE9D-1F44-B57AC2BF62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BEBF0-5A48-402D-B897-D7EC9E6AE8ED}" type="datetimeFigureOut">
              <a:rPr lang="en-US" smtClean="0"/>
              <a:t>3/19/2025</a:t>
            </a:fld>
            <a:endParaRPr lang="en-US"/>
          </a:p>
        </p:txBody>
      </p:sp>
      <p:sp>
        <p:nvSpPr>
          <p:cNvPr id="5" name="Footer Placeholder 4">
            <a:extLst>
              <a:ext uri="{FF2B5EF4-FFF2-40B4-BE49-F238E27FC236}">
                <a16:creationId xmlns:a16="http://schemas.microsoft.com/office/drawing/2014/main" id="{DA2D1215-E52F-D22F-D64D-DE92C45E8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FC2B75-4CBD-5A01-B982-A0CA079422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13E3E-C047-4EE2-BDD2-68F7AE630A7C}" type="slidenum">
              <a:rPr lang="en-US" smtClean="0"/>
              <a:t>‹#›</a:t>
            </a:fld>
            <a:endParaRPr lang="en-US"/>
          </a:p>
        </p:txBody>
      </p:sp>
    </p:spTree>
    <p:extLst>
      <p:ext uri="{BB962C8B-B14F-4D97-AF65-F5344CB8AC3E}">
        <p14:creationId xmlns:p14="http://schemas.microsoft.com/office/powerpoint/2010/main" val="3003933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jf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01E2-4ED9-1E25-239E-2CA59B32429D}"/>
              </a:ext>
            </a:extLst>
          </p:cNvPr>
          <p:cNvSpPr>
            <a:spLocks noGrp="1"/>
          </p:cNvSpPr>
          <p:nvPr>
            <p:ph type="ctrTitle"/>
          </p:nvPr>
        </p:nvSpPr>
        <p:spPr>
          <a:xfrm>
            <a:off x="1621978" y="1323975"/>
            <a:ext cx="9693722" cy="3085653"/>
          </a:xfrm>
        </p:spPr>
        <p:txBody>
          <a:bodyPr>
            <a:normAutofit fontScale="90000"/>
          </a:bodyPr>
          <a:lstStyle/>
          <a:p>
            <a:r>
              <a:rPr lang="mn-MN" b="1" dirty="0">
                <a:solidFill>
                  <a:schemeClr val="accent2">
                    <a:lumMod val="50000"/>
                  </a:schemeClr>
                </a:solidFill>
                <a:latin typeface="Arial" panose="020B0604020202020204" pitchFamily="34" charset="0"/>
                <a:cs typeface="Arial" panose="020B0604020202020204" pitchFamily="34" charset="0"/>
              </a:rPr>
              <a:t>Ундны усны хэрэглээ, хадгалах савны стандарт </a:t>
            </a:r>
            <a:br>
              <a:rPr lang="mn-MN" b="1" dirty="0"/>
            </a:br>
            <a:r>
              <a:rPr lang="mn-MN" b="1" dirty="0"/>
              <a:t>   </a:t>
            </a:r>
            <a:endParaRPr lang="en-US" b="1" dirty="0"/>
          </a:p>
        </p:txBody>
      </p:sp>
      <p:sp>
        <p:nvSpPr>
          <p:cNvPr id="3" name="Subtitle 2">
            <a:extLst>
              <a:ext uri="{FF2B5EF4-FFF2-40B4-BE49-F238E27FC236}">
                <a16:creationId xmlns:a16="http://schemas.microsoft.com/office/drawing/2014/main" id="{F7190D70-1CD7-CED9-A827-9A7498A222E6}"/>
              </a:ext>
            </a:extLst>
          </p:cNvPr>
          <p:cNvSpPr>
            <a:spLocks noGrp="1"/>
          </p:cNvSpPr>
          <p:nvPr>
            <p:ph type="subTitle" idx="1"/>
          </p:nvPr>
        </p:nvSpPr>
        <p:spPr>
          <a:xfrm>
            <a:off x="186431" y="3429000"/>
            <a:ext cx="11881744" cy="3178205"/>
          </a:xfrm>
        </p:spPr>
        <p:txBody>
          <a:bodyPr>
            <a:normAutofit fontScale="92500" lnSpcReduction="10000"/>
          </a:bodyPr>
          <a:lstStyle/>
          <a:p>
            <a:endParaRPr lang="mn-MN" dirty="0"/>
          </a:p>
          <a:p>
            <a:r>
              <a:rPr lang="mn-MN" dirty="0">
                <a:solidFill>
                  <a:schemeClr val="accent2">
                    <a:lumMod val="50000"/>
                  </a:schemeClr>
                </a:solidFill>
              </a:rPr>
              <a:t>                                </a:t>
            </a:r>
            <a:r>
              <a:rPr lang="en-US" dirty="0">
                <a:solidFill>
                  <a:schemeClr val="accent2">
                    <a:lumMod val="50000"/>
                  </a:schemeClr>
                </a:solidFill>
              </a:rPr>
              <a:t>                                                                              </a:t>
            </a:r>
          </a:p>
          <a:p>
            <a:r>
              <a:rPr lang="en-US" dirty="0">
                <a:solidFill>
                  <a:schemeClr val="accent2">
                    <a:lumMod val="50000"/>
                  </a:schemeClr>
                </a:solidFill>
              </a:rPr>
              <a:t>                                                                                           </a:t>
            </a:r>
          </a:p>
          <a:p>
            <a:r>
              <a:rPr lang="en-US" dirty="0">
                <a:solidFill>
                  <a:schemeClr val="accent2">
                    <a:lumMod val="50000"/>
                  </a:schemeClr>
                </a:solidFill>
              </a:rPr>
              <a:t>                                                                                                         </a:t>
            </a:r>
            <a:r>
              <a:rPr lang="mn-MN" dirty="0">
                <a:solidFill>
                  <a:schemeClr val="accent2">
                    <a:lumMod val="50000"/>
                  </a:schemeClr>
                </a:solidFill>
                <a:latin typeface="Arial" panose="020B0604020202020204" pitchFamily="34" charset="0"/>
                <a:cs typeface="Arial" panose="020B0604020202020204" pitchFamily="34" charset="0"/>
              </a:rPr>
              <a:t>Б. Эрдэнэтуяа /экологич / </a:t>
            </a:r>
          </a:p>
          <a:p>
            <a:endParaRPr lang="mn-MN" dirty="0">
              <a:solidFill>
                <a:schemeClr val="accent2">
                  <a:lumMod val="50000"/>
                </a:schemeClr>
              </a:solidFill>
            </a:endParaRPr>
          </a:p>
          <a:p>
            <a:endParaRPr lang="mn-MN" dirty="0">
              <a:solidFill>
                <a:schemeClr val="accent2">
                  <a:lumMod val="50000"/>
                </a:schemeClr>
              </a:solidFill>
            </a:endParaRPr>
          </a:p>
          <a:p>
            <a:endParaRPr lang="mn-MN" dirty="0">
              <a:solidFill>
                <a:schemeClr val="accent2">
                  <a:lumMod val="50000"/>
                </a:schemeClr>
              </a:solidFill>
            </a:endParaRPr>
          </a:p>
          <a:p>
            <a:r>
              <a:rPr lang="mn-MN" b="1" dirty="0">
                <a:solidFill>
                  <a:schemeClr val="accent2">
                    <a:lumMod val="50000"/>
                  </a:schemeClr>
                </a:solidFill>
                <a:latin typeface="Arial" panose="020B0604020202020204" pitchFamily="34" charset="0"/>
                <a:cs typeface="Arial" panose="020B0604020202020204" pitchFamily="34" charset="0"/>
              </a:rPr>
              <a:t>202</a:t>
            </a:r>
            <a:r>
              <a:rPr lang="en-US" b="1" dirty="0">
                <a:solidFill>
                  <a:schemeClr val="accent2">
                    <a:lumMod val="50000"/>
                  </a:schemeClr>
                </a:solidFill>
                <a:latin typeface="Arial" panose="020B0604020202020204" pitchFamily="34" charset="0"/>
                <a:cs typeface="Arial" panose="020B0604020202020204" pitchFamily="34" charset="0"/>
              </a:rPr>
              <a:t>5</a:t>
            </a:r>
            <a:r>
              <a:rPr lang="mn-MN" b="1" dirty="0">
                <a:solidFill>
                  <a:schemeClr val="accent2">
                    <a:lumMod val="50000"/>
                  </a:schemeClr>
                </a:solidFill>
                <a:latin typeface="Arial" panose="020B0604020202020204" pitchFamily="34" charset="0"/>
                <a:cs typeface="Arial" panose="020B0604020202020204" pitchFamily="34" charset="0"/>
              </a:rPr>
              <a:t>он </a:t>
            </a:r>
            <a:endParaRPr lang="en-US" b="1"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546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E55F349-8A62-D446-B83B-D5D41248C3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1706" y="1"/>
            <a:ext cx="7910368" cy="6857999"/>
          </a:xfrm>
        </p:spPr>
      </p:pic>
    </p:spTree>
    <p:extLst>
      <p:ext uri="{BB962C8B-B14F-4D97-AF65-F5344CB8AC3E}">
        <p14:creationId xmlns:p14="http://schemas.microsoft.com/office/powerpoint/2010/main" val="418623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E8AE-7204-B044-46AE-58D20AD6F09C}"/>
              </a:ext>
            </a:extLst>
          </p:cNvPr>
          <p:cNvSpPr>
            <a:spLocks noGrp="1"/>
          </p:cNvSpPr>
          <p:nvPr>
            <p:ph type="title"/>
          </p:nvPr>
        </p:nvSpPr>
        <p:spPr/>
        <p:txBody>
          <a:bodyPr>
            <a:normAutofit fontScale="90000"/>
          </a:bodyPr>
          <a:lstStyle/>
          <a:p>
            <a:pPr algn="ctr"/>
            <a:r>
              <a:rPr lang="mn-MN" sz="3100" b="1" i="0" dirty="0">
                <a:solidFill>
                  <a:srgbClr val="000000"/>
                </a:solidFill>
                <a:effectLst/>
                <a:latin typeface="Arial" panose="020B0604020202020204" pitchFamily="34" charset="0"/>
                <a:cs typeface="Arial" panose="020B0604020202020204" pitchFamily="34" charset="0"/>
              </a:rPr>
              <a:t>“2, 3, 4, 6,7” тэмдэглэгээтэй хуванцар сав нь хорт бодис агуулдаг тул хүнсэнд хэрэглэж болохгүй.</a:t>
            </a:r>
            <a:br>
              <a:rPr lang="mn-MN" b="1" i="0" dirty="0">
                <a:solidFill>
                  <a:srgbClr val="000000"/>
                </a:solidFill>
                <a:effectLst/>
                <a:latin typeface="Helvetica Neue"/>
              </a:rPr>
            </a:br>
            <a:endParaRPr lang="en-US" dirty="0"/>
          </a:p>
        </p:txBody>
      </p:sp>
      <p:pic>
        <p:nvPicPr>
          <p:cNvPr id="5" name="Content Placeholder 4">
            <a:extLst>
              <a:ext uri="{FF2B5EF4-FFF2-40B4-BE49-F238E27FC236}">
                <a16:creationId xmlns:a16="http://schemas.microsoft.com/office/drawing/2014/main" id="{811A9B93-C48E-AA7C-AC03-75F33E1854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7864" y="1825625"/>
            <a:ext cx="7016272" cy="4351338"/>
          </a:xfrm>
        </p:spPr>
      </p:pic>
    </p:spTree>
    <p:extLst>
      <p:ext uri="{BB962C8B-B14F-4D97-AF65-F5344CB8AC3E}">
        <p14:creationId xmlns:p14="http://schemas.microsoft.com/office/powerpoint/2010/main" val="420049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3FC516-C38A-0DF0-9865-B5D7C41F5E36}"/>
              </a:ext>
            </a:extLst>
          </p:cNvPr>
          <p:cNvSpPr>
            <a:spLocks noGrp="1"/>
          </p:cNvSpPr>
          <p:nvPr>
            <p:ph type="title"/>
          </p:nvPr>
        </p:nvSpPr>
        <p:spPr/>
        <p:txBody>
          <a:bodyPr>
            <a:normAutofit/>
          </a:bodyPr>
          <a:lstStyle/>
          <a:p>
            <a:pPr algn="ctr"/>
            <a:r>
              <a:rPr lang="mn-MN" sz="4000" dirty="0">
                <a:latin typeface="Arial" panose="020B0604020202020204" pitchFamily="34" charset="0"/>
                <a:cs typeface="Arial" panose="020B0604020202020204" pitchFamily="34" charset="0"/>
              </a:rPr>
              <a:t>Ундны усны зориулалтаар хэрэглэж болох савнууд </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8A6E504-5DA8-F2A4-C1D2-74D737C371C0}"/>
              </a:ext>
            </a:extLst>
          </p:cNvPr>
          <p:cNvSpPr>
            <a:spLocks noGrp="1"/>
          </p:cNvSpPr>
          <p:nvPr>
            <p:ph sz="half" idx="1"/>
          </p:nvPr>
        </p:nvSpPr>
        <p:spPr/>
        <p:txBody>
          <a:bodyPr/>
          <a:lstStyle/>
          <a:p>
            <a:pPr marL="0" indent="0">
              <a:buNone/>
            </a:pPr>
            <a:r>
              <a:rPr lang="mn-MN" b="0" i="0" dirty="0">
                <a:solidFill>
                  <a:srgbClr val="2D3748"/>
                </a:solidFill>
                <a:effectLst/>
                <a:latin typeface="-apple-system"/>
              </a:rPr>
              <a:t>   Хуванцар саванд 1,2 </a:t>
            </a:r>
            <a:r>
              <a:rPr lang="en-US" b="0" i="0" dirty="0">
                <a:solidFill>
                  <a:srgbClr val="2D3748"/>
                </a:solidFill>
                <a:effectLst/>
                <a:latin typeface="-apple-system"/>
              </a:rPr>
              <a:t>HDPE, 4 LDPE, PP </a:t>
            </a:r>
            <a:r>
              <a:rPr lang="mn-MN" b="0" i="0" dirty="0">
                <a:solidFill>
                  <a:srgbClr val="2D3748"/>
                </a:solidFill>
                <a:effectLst/>
                <a:latin typeface="-apple-system"/>
              </a:rPr>
              <a:t>гэсэн тэмдэглэгээ байвал хүнсний зориулалттай хэрэглэж болно.</a:t>
            </a:r>
            <a:endParaRPr lang="en-US" dirty="0"/>
          </a:p>
        </p:txBody>
      </p:sp>
      <p:pic>
        <p:nvPicPr>
          <p:cNvPr id="3076" name="Picture 4">
            <a:extLst>
              <a:ext uri="{FF2B5EF4-FFF2-40B4-BE49-F238E27FC236}">
                <a16:creationId xmlns:a16="http://schemas.microsoft.com/office/drawing/2014/main" id="{F74165A1-93A3-EA74-BA5B-3CF172032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72" y="3574256"/>
            <a:ext cx="49625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10">
            <a:extLst>
              <a:ext uri="{FF2B5EF4-FFF2-40B4-BE49-F238E27FC236}">
                <a16:creationId xmlns:a16="http://schemas.microsoft.com/office/drawing/2014/main" id="{72AF3884-69E8-AE00-D9E2-EA6A237BD0D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59639" y="2259806"/>
            <a:ext cx="3120722" cy="3017044"/>
          </a:xfrm>
        </p:spPr>
      </p:pic>
      <p:pic>
        <p:nvPicPr>
          <p:cNvPr id="13" name="Picture 12">
            <a:extLst>
              <a:ext uri="{FF2B5EF4-FFF2-40B4-BE49-F238E27FC236}">
                <a16:creationId xmlns:a16="http://schemas.microsoft.com/office/drawing/2014/main" id="{ADA656D8-E38F-A3FA-5803-E646BFF064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0361" y="2259807"/>
            <a:ext cx="2638425" cy="3017043"/>
          </a:xfrm>
          <a:prstGeom prst="rect">
            <a:avLst/>
          </a:prstGeom>
        </p:spPr>
      </p:pic>
    </p:spTree>
    <p:extLst>
      <p:ext uri="{BB962C8B-B14F-4D97-AF65-F5344CB8AC3E}">
        <p14:creationId xmlns:p14="http://schemas.microsoft.com/office/powerpoint/2010/main" val="291461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28C0-7C0B-443D-1ECD-F4FA0CB96461}"/>
              </a:ext>
            </a:extLst>
          </p:cNvPr>
          <p:cNvSpPr>
            <a:spLocks noGrp="1"/>
          </p:cNvSpPr>
          <p:nvPr>
            <p:ph type="title"/>
          </p:nvPr>
        </p:nvSpPr>
        <p:spPr/>
        <p:txBody>
          <a:bodyPr/>
          <a:lstStyle/>
          <a:p>
            <a:r>
              <a:rPr lang="mn-MN" b="0" i="1" dirty="0">
                <a:solidFill>
                  <a:srgbClr val="2D3748"/>
                </a:solidFill>
                <a:effectLst/>
                <a:latin typeface="-apple-system"/>
              </a:rPr>
              <a:t> Анхааруулга: </a:t>
            </a:r>
            <a:endParaRPr lang="en-US" dirty="0"/>
          </a:p>
        </p:txBody>
      </p:sp>
      <p:sp>
        <p:nvSpPr>
          <p:cNvPr id="3" name="Content Placeholder 2">
            <a:extLst>
              <a:ext uri="{FF2B5EF4-FFF2-40B4-BE49-F238E27FC236}">
                <a16:creationId xmlns:a16="http://schemas.microsoft.com/office/drawing/2014/main" id="{3A6D5607-0929-71FD-9F51-CD0EBEC2E704}"/>
              </a:ext>
            </a:extLst>
          </p:cNvPr>
          <p:cNvSpPr>
            <a:spLocks noGrp="1"/>
          </p:cNvSpPr>
          <p:nvPr>
            <p:ph idx="1"/>
          </p:nvPr>
        </p:nvSpPr>
        <p:spPr>
          <a:xfrm>
            <a:off x="1733550" y="1825625"/>
            <a:ext cx="8801100" cy="4351338"/>
          </a:xfrm>
        </p:spPr>
        <p:txBody>
          <a:bodyPr/>
          <a:lstStyle/>
          <a:p>
            <a:pPr algn="just"/>
            <a:r>
              <a:rPr lang="mn-MN" b="0" i="1" dirty="0">
                <a:solidFill>
                  <a:srgbClr val="2D3748"/>
                </a:solidFill>
                <a:effectLst/>
                <a:latin typeface="Arial" panose="020B0604020202020204" pitchFamily="34" charset="0"/>
                <a:cs typeface="Arial" panose="020B0604020202020204" pitchFamily="34" charset="0"/>
              </a:rPr>
              <a:t> Усыг 2 удаа буцалгаж болохгүй. Хэрэв дахин буцалгах шаардлага гарвал хамгийн сүүлд хэзээ буцалгаснаа санаарай. Хэрвээ буцалгаад удсан бол хуучин усаа асгаад шинэ ус хийж буцалгах хэрэгтэй. Яагаад гэвэл удсан        усанд микро биетүүд үрждэгээс гадна тоос тоосонцор орох нь элбэг байдаг.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54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39000" r="9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844E-E6EC-D7BE-1F77-ED204707171C}"/>
              </a:ext>
            </a:extLst>
          </p:cNvPr>
          <p:cNvSpPr>
            <a:spLocks noGrp="1"/>
          </p:cNvSpPr>
          <p:nvPr>
            <p:ph type="title"/>
          </p:nvPr>
        </p:nvSpPr>
        <p:spPr>
          <a:xfrm>
            <a:off x="221095" y="475816"/>
            <a:ext cx="10515600" cy="1325563"/>
          </a:xfrm>
        </p:spPr>
        <p:txBody>
          <a:bodyPr>
            <a:normAutofit/>
          </a:bodyPr>
          <a:lstStyle/>
          <a:p>
            <a:pPr algn="ctr"/>
            <a:r>
              <a:rPr lang="mn-MN" sz="3600" b="1" dirty="0">
                <a:solidFill>
                  <a:srgbClr val="002060"/>
                </a:solidFill>
                <a:latin typeface="Arial" panose="020B0604020202020204" pitchFamily="34" charset="0"/>
                <a:cs typeface="Arial" panose="020B0604020202020204" pitchFamily="34" charset="0"/>
              </a:rPr>
              <a:t>Анхаарал хандуулсанд баярлалаа </a:t>
            </a:r>
            <a:endParaRPr lang="en-US" sz="36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CB612-C588-902A-8667-36E37093C437}"/>
              </a:ext>
            </a:extLst>
          </p:cNvPr>
          <p:cNvSpPr>
            <a:spLocks noGrp="1"/>
          </p:cNvSpPr>
          <p:nvPr>
            <p:ph idx="1"/>
          </p:nvPr>
        </p:nvSpPr>
        <p:spPr>
          <a:xfrm>
            <a:off x="221095" y="1801379"/>
            <a:ext cx="10515600" cy="1985963"/>
          </a:xfrm>
        </p:spPr>
        <p:txBody>
          <a:bodyPr/>
          <a:lstStyle/>
          <a:p>
            <a:pPr marL="0" indent="0" algn="ctr">
              <a:buNone/>
            </a:pPr>
            <a:r>
              <a:rPr lang="mn-MN" b="1" i="1" dirty="0">
                <a:solidFill>
                  <a:srgbClr val="FF0000"/>
                </a:solidFill>
                <a:latin typeface="Arial" panose="020B0604020202020204" pitchFamily="34" charset="0"/>
                <a:cs typeface="Arial" panose="020B0604020202020204" pitchFamily="34" charset="0"/>
              </a:rPr>
              <a:t>Ус</a:t>
            </a:r>
            <a:r>
              <a:rPr lang="mn-MN" b="1" i="1" dirty="0">
                <a:solidFill>
                  <a:srgbClr val="002060"/>
                </a:solidFill>
                <a:latin typeface="Arial" panose="020B0604020202020204" pitchFamily="34" charset="0"/>
                <a:cs typeface="Arial" panose="020B0604020202020204" pitchFamily="34" charset="0"/>
              </a:rPr>
              <a:t> чандмань эрдэнэ </a:t>
            </a:r>
          </a:p>
          <a:p>
            <a:pPr marL="0" indent="0" algn="ctr">
              <a:buNone/>
            </a:pPr>
            <a:r>
              <a:rPr lang="mn-MN" b="1" i="1" dirty="0">
                <a:solidFill>
                  <a:srgbClr val="FFFF00"/>
                </a:solidFill>
                <a:latin typeface="Arial" panose="020B0604020202020204" pitchFamily="34" charset="0"/>
                <a:cs typeface="Arial" panose="020B0604020202020204" pitchFamily="34" charset="0"/>
              </a:rPr>
              <a:t>Тус </a:t>
            </a:r>
            <a:r>
              <a:rPr lang="mn-MN" b="1" i="1" dirty="0">
                <a:solidFill>
                  <a:srgbClr val="002060"/>
                </a:solidFill>
                <a:latin typeface="Arial" panose="020B0604020202020204" pitchFamily="34" charset="0"/>
                <a:cs typeface="Arial" panose="020B0604020202020204" pitchFamily="34" charset="0"/>
              </a:rPr>
              <a:t>зэндмэнэ эрдэнэ </a:t>
            </a:r>
            <a:endParaRPr lang="en-US"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55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CD99-36EC-40B6-B92D-371647DC912C}"/>
              </a:ext>
            </a:extLst>
          </p:cNvPr>
          <p:cNvSpPr>
            <a:spLocks noGrp="1"/>
          </p:cNvSpPr>
          <p:nvPr>
            <p:ph type="title"/>
          </p:nvPr>
        </p:nvSpPr>
        <p:spPr>
          <a:xfrm>
            <a:off x="838200" y="365126"/>
            <a:ext cx="10515600" cy="844838"/>
          </a:xfrm>
        </p:spPr>
        <p:txBody>
          <a:bodyPr>
            <a:noAutofit/>
          </a:bodyPr>
          <a:lstStyle/>
          <a:p>
            <a:pPr algn="ctr"/>
            <a:r>
              <a:rPr lang="mn-MN" sz="3600" b="1" dirty="0">
                <a:latin typeface="Arial" panose="020B0604020202020204" pitchFamily="34" charset="0"/>
                <a:cs typeface="Arial" panose="020B0604020202020204" pitchFamily="34" charset="0"/>
              </a:rPr>
              <a:t>Дэлхийн Усны өдрийн тухай / 3дугаар сарын 22/</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9299455-8832-4554-9352-FD7B1B61B5DC}"/>
              </a:ext>
            </a:extLst>
          </p:cNvPr>
          <p:cNvSpPr>
            <a:spLocks noGrp="1"/>
          </p:cNvSpPr>
          <p:nvPr>
            <p:ph idx="1"/>
          </p:nvPr>
        </p:nvSpPr>
        <p:spPr>
          <a:xfrm>
            <a:off x="406400" y="1487055"/>
            <a:ext cx="11490036" cy="4689908"/>
          </a:xfrm>
        </p:spPr>
        <p:txBody>
          <a:bodyPr>
            <a:normAutofit/>
          </a:bodyPr>
          <a:lstStyle/>
          <a:p>
            <a:pPr algn="just"/>
            <a:r>
              <a:rPr lang="mn-MN" b="0" i="0" dirty="0">
                <a:solidFill>
                  <a:srgbClr val="000000"/>
                </a:solidFill>
                <a:effectLst/>
                <a:latin typeface="arial" panose="020B0604020202020204" pitchFamily="34" charset="0"/>
              </a:rPr>
              <a:t>Дэлхий нийтээрээ жил бүрийн 3 сарын 22-нд “Усны өдөр”-ийг тэмдэглэн өнгөрүүлдэг уламжлалтай. Үүний гол зорилго нь цэвэр ус болон усан хангамж, усны нөөцийн тогтвортой менежментийн асуудалд олон нийтийн анхаарлыг хандуулах, сурталчлан таниулах ач холбогдолтой юм.</a:t>
            </a:r>
          </a:p>
          <a:p>
            <a:pPr algn="just"/>
            <a:r>
              <a:rPr lang="mn-MN" b="0" i="0" dirty="0">
                <a:solidFill>
                  <a:srgbClr val="000000"/>
                </a:solidFill>
                <a:effectLst/>
                <a:latin typeface="arial" panose="020B0604020202020204" pitchFamily="34" charset="0"/>
              </a:rPr>
              <a:t>Анх 1992 онд Нэгдсэн Үндэстний Байгууллагын Хүрээлэн буй орчин, Хөгжлийн тухай олон улсын хурлын (</a:t>
            </a:r>
            <a:r>
              <a:rPr lang="en-US" b="0" i="0" dirty="0">
                <a:solidFill>
                  <a:srgbClr val="000000"/>
                </a:solidFill>
                <a:effectLst/>
                <a:latin typeface="arial" panose="020B0604020202020204" pitchFamily="34" charset="0"/>
              </a:rPr>
              <a:t>UNCED) </a:t>
            </a:r>
            <a:r>
              <a:rPr lang="mn-MN" b="0" i="0" dirty="0">
                <a:solidFill>
                  <a:srgbClr val="000000"/>
                </a:solidFill>
                <a:effectLst/>
                <a:latin typeface="arial" panose="020B0604020202020204" pitchFamily="34" charset="0"/>
              </a:rPr>
              <a:t>үеэр дэлхийн усны тэмдэглэлт өдөртэй болох саналыг дэвшүүлсэн байна. Улмаар 1993 оны 3 сарын 22-ны өдрийг анх НҮБ-ын Ерөнхий Ассамблейгаас “Дэлхийн усны өдөр” болгон зарлан тунхагласан.</a:t>
            </a:r>
          </a:p>
          <a:p>
            <a:pPr marL="0" indent="0">
              <a:buNone/>
            </a:pPr>
            <a:endParaRPr lang="en-US" dirty="0"/>
          </a:p>
        </p:txBody>
      </p:sp>
    </p:spTree>
    <p:extLst>
      <p:ext uri="{BB962C8B-B14F-4D97-AF65-F5344CB8AC3E}">
        <p14:creationId xmlns:p14="http://schemas.microsoft.com/office/powerpoint/2010/main" val="368976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3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C555BE6-8630-4220-845A-D8DD85FBFC4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331" y="1825625"/>
            <a:ext cx="4351338" cy="4351338"/>
          </a:xfrm>
        </p:spPr>
      </p:pic>
      <p:pic>
        <p:nvPicPr>
          <p:cNvPr id="8" name="Content Placeholder 7">
            <a:extLst>
              <a:ext uri="{FF2B5EF4-FFF2-40B4-BE49-F238E27FC236}">
                <a16:creationId xmlns:a16="http://schemas.microsoft.com/office/drawing/2014/main" id="{6C18527B-811E-4596-9ABB-BCEE2FFC168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188479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E099A1F-F950-4B0B-9DFF-A63F237B818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4203" y="901989"/>
            <a:ext cx="3882088" cy="4351338"/>
          </a:xfrm>
        </p:spPr>
      </p:pic>
      <p:pic>
        <p:nvPicPr>
          <p:cNvPr id="10" name="Content Placeholder 9">
            <a:extLst>
              <a:ext uri="{FF2B5EF4-FFF2-40B4-BE49-F238E27FC236}">
                <a16:creationId xmlns:a16="http://schemas.microsoft.com/office/drawing/2014/main" id="{A5F193A3-CB78-4F04-8880-A3098178C89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36291" y="901989"/>
            <a:ext cx="4119420" cy="4351338"/>
          </a:xfrm>
        </p:spPr>
      </p:pic>
      <p:pic>
        <p:nvPicPr>
          <p:cNvPr id="11" name="Picture 10">
            <a:extLst>
              <a:ext uri="{FF2B5EF4-FFF2-40B4-BE49-F238E27FC236}">
                <a16:creationId xmlns:a16="http://schemas.microsoft.com/office/drawing/2014/main" id="{B050BB90-75CF-4335-AC60-712C116442F7}"/>
              </a:ext>
            </a:extLst>
          </p:cNvPr>
          <p:cNvPicPr>
            <a:picLocks noChangeAspect="1"/>
          </p:cNvPicPr>
          <p:nvPr/>
        </p:nvPicPr>
        <p:blipFill>
          <a:blip r:embed="rId4"/>
          <a:stretch>
            <a:fillRect/>
          </a:stretch>
        </p:blipFill>
        <p:spPr>
          <a:xfrm>
            <a:off x="8155711" y="901987"/>
            <a:ext cx="3882086" cy="4351337"/>
          </a:xfrm>
          <a:prstGeom prst="rect">
            <a:avLst/>
          </a:prstGeom>
        </p:spPr>
      </p:pic>
    </p:spTree>
    <p:extLst>
      <p:ext uri="{BB962C8B-B14F-4D97-AF65-F5344CB8AC3E}">
        <p14:creationId xmlns:p14="http://schemas.microsoft.com/office/powerpoint/2010/main" val="1873349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96CECAD-D96D-1B6B-D4AF-F2FD6D40DF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4025" y="428625"/>
            <a:ext cx="9115425" cy="6153149"/>
          </a:xfrm>
        </p:spPr>
      </p:pic>
    </p:spTree>
    <p:extLst>
      <p:ext uri="{BB962C8B-B14F-4D97-AF65-F5344CB8AC3E}">
        <p14:creationId xmlns:p14="http://schemas.microsoft.com/office/powerpoint/2010/main" val="3982196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2742-210E-9B08-A36B-8977089408B7}"/>
              </a:ext>
            </a:extLst>
          </p:cNvPr>
          <p:cNvSpPr>
            <a:spLocks noGrp="1"/>
          </p:cNvSpPr>
          <p:nvPr>
            <p:ph type="title"/>
          </p:nvPr>
        </p:nvSpPr>
        <p:spPr/>
        <p:txBody>
          <a:bodyPr/>
          <a:lstStyle/>
          <a:p>
            <a:r>
              <a:rPr lang="ru-RU" b="1" i="1" dirty="0">
                <a:solidFill>
                  <a:srgbClr val="2D3748"/>
                </a:solidFill>
                <a:effectLst/>
                <a:latin typeface="-apple-system"/>
              </a:rPr>
              <a:t>Усны бохирдол ба халдварт өвчин</a:t>
            </a:r>
            <a:endParaRPr lang="en-US" dirty="0"/>
          </a:p>
        </p:txBody>
      </p:sp>
      <p:pic>
        <p:nvPicPr>
          <p:cNvPr id="1026" name="Picture 2">
            <a:extLst>
              <a:ext uri="{FF2B5EF4-FFF2-40B4-BE49-F238E27FC236}">
                <a16:creationId xmlns:a16="http://schemas.microsoft.com/office/drawing/2014/main" id="{ED41F65A-2CD3-3AD6-9D51-CC79A42D12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066" y="2936846"/>
            <a:ext cx="4517136" cy="27340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8724B7-33E3-13D0-1766-B435C2048524}"/>
              </a:ext>
            </a:extLst>
          </p:cNvPr>
          <p:cNvSpPr txBox="1"/>
          <p:nvPr/>
        </p:nvSpPr>
        <p:spPr>
          <a:xfrm>
            <a:off x="5111352" y="2734213"/>
            <a:ext cx="6242448" cy="3416320"/>
          </a:xfrm>
          <a:prstGeom prst="rect">
            <a:avLst/>
          </a:prstGeom>
          <a:noFill/>
        </p:spPr>
        <p:txBody>
          <a:bodyPr wrap="square">
            <a:spAutoFit/>
          </a:bodyPr>
          <a:lstStyle/>
          <a:p>
            <a:pPr algn="l"/>
            <a:r>
              <a:rPr lang="mn-MN" b="0" i="0" dirty="0">
                <a:solidFill>
                  <a:srgbClr val="2D3748"/>
                </a:solidFill>
                <a:effectLst/>
                <a:latin typeface="Arial" panose="020B0604020202020204" pitchFamily="34" charset="0"/>
                <a:cs typeface="Arial" panose="020B0604020202020204" pitchFamily="34" charset="0"/>
              </a:rPr>
              <a:t>      </a:t>
            </a:r>
            <a:r>
              <a:rPr lang="mn-MN" b="1" i="0" dirty="0">
                <a:solidFill>
                  <a:srgbClr val="2D3748"/>
                </a:solidFill>
                <a:effectLst/>
                <a:latin typeface="Arial" panose="020B0604020202020204" pitchFamily="34" charset="0"/>
                <a:cs typeface="Arial" panose="020B0604020202020204" pitchFamily="34" charset="0"/>
              </a:rPr>
              <a:t> Халдварт өвчин: </a:t>
            </a:r>
          </a:p>
          <a:p>
            <a:pPr algn="l">
              <a:buFont typeface="+mj-lt"/>
              <a:buAutoNum type="arabicPeriod"/>
            </a:pPr>
            <a:r>
              <a:rPr lang="mn-MN" b="0" i="0" dirty="0">
                <a:solidFill>
                  <a:srgbClr val="2D3748"/>
                </a:solidFill>
                <a:effectLst/>
                <a:latin typeface="Arial" panose="020B0604020202020204" pitchFamily="34" charset="0"/>
                <a:cs typeface="Arial" panose="020B0604020202020204" pitchFamily="34" charset="0"/>
              </a:rPr>
              <a:t> Эмгэг төрөгч нянгаар бохирдлогдсон усыг хэрэглэснээр шууд халдварлагдах өвчин: Холер, гэдэсний хижиг, цусан суулга </a:t>
            </a:r>
          </a:p>
          <a:p>
            <a:pPr algn="l">
              <a:buFont typeface="+mj-lt"/>
              <a:buAutoNum type="arabicPeriod"/>
            </a:pPr>
            <a:r>
              <a:rPr lang="mn-MN" b="0" i="0" dirty="0">
                <a:solidFill>
                  <a:srgbClr val="2D3748"/>
                </a:solidFill>
                <a:effectLst/>
                <a:latin typeface="Arial" panose="020B0604020202020204" pitchFamily="34" charset="0"/>
                <a:cs typeface="Arial" panose="020B0604020202020204" pitchFamily="34" charset="0"/>
              </a:rPr>
              <a:t> Ахуйн шаардлагыг хангаагүйгээс үүсэх өвчин: Хамуу, суулгалт, бөөс бүүрэг, хачигаар үүсгэгдэх өвчин </a:t>
            </a:r>
          </a:p>
          <a:p>
            <a:pPr algn="l"/>
            <a:endParaRPr lang="mn-MN" b="0" i="0" dirty="0">
              <a:solidFill>
                <a:srgbClr val="2D3748"/>
              </a:solidFill>
              <a:effectLst/>
              <a:latin typeface="Arial" panose="020B0604020202020204" pitchFamily="34" charset="0"/>
              <a:cs typeface="Arial" panose="020B0604020202020204" pitchFamily="34" charset="0"/>
            </a:endParaRPr>
          </a:p>
          <a:p>
            <a:pPr algn="l"/>
            <a:r>
              <a:rPr lang="mn-MN" b="0" i="0" dirty="0">
                <a:solidFill>
                  <a:srgbClr val="2D3748"/>
                </a:solidFill>
                <a:effectLst/>
                <a:latin typeface="Arial" panose="020B0604020202020204" pitchFamily="34" charset="0"/>
                <a:cs typeface="Arial" panose="020B0604020202020204" pitchFamily="34" charset="0"/>
              </a:rPr>
              <a:t>       </a:t>
            </a:r>
            <a:r>
              <a:rPr lang="mn-MN" b="1" i="0" dirty="0">
                <a:solidFill>
                  <a:srgbClr val="2D3748"/>
                </a:solidFill>
                <a:effectLst/>
                <a:latin typeface="Arial" panose="020B0604020202020204" pitchFamily="34" charset="0"/>
                <a:cs typeface="Arial" panose="020B0604020202020204" pitchFamily="34" charset="0"/>
              </a:rPr>
              <a:t>Халдваргүй өвчин: </a:t>
            </a:r>
          </a:p>
          <a:p>
            <a:pPr algn="l">
              <a:buFont typeface="+mj-lt"/>
              <a:buAutoNum type="arabicPeriod"/>
            </a:pPr>
            <a:r>
              <a:rPr lang="mn-MN" b="0" i="0" dirty="0">
                <a:solidFill>
                  <a:srgbClr val="2D3748"/>
                </a:solidFill>
                <a:effectLst/>
                <a:latin typeface="Arial" panose="020B0604020202020204" pitchFamily="34" charset="0"/>
                <a:cs typeface="Arial" panose="020B0604020202020204" pitchFamily="34" charset="0"/>
              </a:rPr>
              <a:t> Усны хатуулаг чанар ихсэхэд хүн амын дунд бөөр, шээсний замын чулуужих өвчин үүсдэг. </a:t>
            </a:r>
          </a:p>
          <a:p>
            <a:pPr algn="l">
              <a:buFont typeface="+mj-lt"/>
              <a:buAutoNum type="arabicPeriod"/>
            </a:pPr>
            <a:r>
              <a:rPr lang="mn-MN" b="0" i="0" dirty="0">
                <a:solidFill>
                  <a:srgbClr val="2D3748"/>
                </a:solidFill>
                <a:effectLst/>
                <a:latin typeface="Arial" panose="020B0604020202020204" pitchFamily="34" charset="0"/>
                <a:cs typeface="Arial" panose="020B0604020202020204" pitchFamily="34" charset="0"/>
              </a:rPr>
              <a:t> Фторын хэмжээ ихсэхэд шүд үйрэх, шүд цоорох өвчин үүсдэг. </a:t>
            </a:r>
          </a:p>
        </p:txBody>
      </p:sp>
      <p:sp>
        <p:nvSpPr>
          <p:cNvPr id="7" name="TextBox 6">
            <a:extLst>
              <a:ext uri="{FF2B5EF4-FFF2-40B4-BE49-F238E27FC236}">
                <a16:creationId xmlns:a16="http://schemas.microsoft.com/office/drawing/2014/main" id="{368C3CF1-0D99-A018-51A0-E63421B8E9D9}"/>
              </a:ext>
            </a:extLst>
          </p:cNvPr>
          <p:cNvSpPr txBox="1"/>
          <p:nvPr/>
        </p:nvSpPr>
        <p:spPr>
          <a:xfrm>
            <a:off x="838200" y="1643043"/>
            <a:ext cx="10077450" cy="646331"/>
          </a:xfrm>
          <a:prstGeom prst="rect">
            <a:avLst/>
          </a:prstGeom>
          <a:noFill/>
        </p:spPr>
        <p:txBody>
          <a:bodyPr wrap="square">
            <a:spAutoFit/>
          </a:bodyPr>
          <a:lstStyle/>
          <a:p>
            <a:pPr algn="just"/>
            <a:r>
              <a:rPr lang="mn-MN" b="0" i="0" dirty="0">
                <a:solidFill>
                  <a:srgbClr val="2D3748"/>
                </a:solidFill>
                <a:effectLst/>
                <a:latin typeface="Arial" panose="020B0604020202020204" pitchFamily="34" charset="0"/>
                <a:cs typeface="Arial" panose="020B0604020202020204" pitchFamily="34" charset="0"/>
              </a:rPr>
              <a:t> Шаардлага хангаагүй усан хангамж, ариун цэвэр, эрүүл ахуйн болон хүнсний эрүүл ахуйн шаардлага хангаагүй    нөхцөлд хадгалж бэлтгэн хэрэглэсэн уснаас халдварт өвчин үүсдэг. </a:t>
            </a:r>
          </a:p>
        </p:txBody>
      </p:sp>
    </p:spTree>
    <p:extLst>
      <p:ext uri="{BB962C8B-B14F-4D97-AF65-F5344CB8AC3E}">
        <p14:creationId xmlns:p14="http://schemas.microsoft.com/office/powerpoint/2010/main" val="372656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F6A7-6A6C-6A94-5F3F-C85E4108793E}"/>
              </a:ext>
            </a:extLst>
          </p:cNvPr>
          <p:cNvSpPr>
            <a:spLocks noGrp="1"/>
          </p:cNvSpPr>
          <p:nvPr>
            <p:ph type="title"/>
          </p:nvPr>
        </p:nvSpPr>
        <p:spPr>
          <a:xfrm>
            <a:off x="838200" y="365125"/>
            <a:ext cx="10515600" cy="1044575"/>
          </a:xfrm>
        </p:spPr>
        <p:txBody>
          <a:bodyPr>
            <a:normAutofit fontScale="90000"/>
          </a:bodyPr>
          <a:lstStyle/>
          <a:p>
            <a:pPr algn="ctr"/>
            <a:r>
              <a:rPr lang="mn-MN" b="1" i="1" dirty="0">
                <a:solidFill>
                  <a:srgbClr val="2D3748"/>
                </a:solidFill>
                <a:effectLst/>
                <a:latin typeface="-apple-system"/>
              </a:rPr>
              <a:t>Ундны усны эрүүл ахуй</a:t>
            </a:r>
            <a:br>
              <a:rPr lang="mn-MN" b="1" i="1" dirty="0">
                <a:solidFill>
                  <a:srgbClr val="2D3748"/>
                </a:solidFill>
                <a:effectLst/>
                <a:latin typeface="-apple-system"/>
              </a:rPr>
            </a:br>
            <a:r>
              <a:rPr lang="mn-MN" b="1" i="1" dirty="0">
                <a:solidFill>
                  <a:srgbClr val="2D3748"/>
                </a:solidFill>
                <a:effectLst/>
                <a:latin typeface="-apple-system"/>
              </a:rPr>
              <a:t> </a:t>
            </a:r>
            <a:endParaRPr lang="en-US" dirty="0"/>
          </a:p>
        </p:txBody>
      </p:sp>
      <p:pic>
        <p:nvPicPr>
          <p:cNvPr id="2050" name="Picture 2">
            <a:extLst>
              <a:ext uri="{FF2B5EF4-FFF2-40B4-BE49-F238E27FC236}">
                <a16:creationId xmlns:a16="http://schemas.microsoft.com/office/drawing/2014/main" id="{421F0992-D79E-CCF8-8C0E-5A6F25AB2C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25" y="2930338"/>
            <a:ext cx="4813547" cy="2982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72CB9E-5581-DDC1-DC3E-37907AB81EF0}"/>
              </a:ext>
            </a:extLst>
          </p:cNvPr>
          <p:cNvSpPr txBox="1"/>
          <p:nvPr/>
        </p:nvSpPr>
        <p:spPr>
          <a:xfrm>
            <a:off x="5328821" y="1820674"/>
            <a:ext cx="6548854" cy="4801314"/>
          </a:xfrm>
          <a:prstGeom prst="rect">
            <a:avLst/>
          </a:prstGeom>
          <a:noFill/>
        </p:spPr>
        <p:txBody>
          <a:bodyPr wrap="square">
            <a:spAutoFit/>
          </a:bodyPr>
          <a:lstStyle/>
          <a:p>
            <a:pPr algn="l"/>
            <a:r>
              <a:rPr lang="mn-MN" b="0" i="0" dirty="0">
                <a:solidFill>
                  <a:srgbClr val="2D3748"/>
                </a:solidFill>
                <a:effectLst/>
                <a:latin typeface="Arial" panose="020B0604020202020204" pitchFamily="34" charset="0"/>
                <a:cs typeface="Arial" panose="020B0604020202020204" pitchFamily="34" charset="0"/>
              </a:rPr>
              <a:t>   </a:t>
            </a:r>
            <a:br>
              <a:rPr lang="mn-MN" b="0" i="0" dirty="0">
                <a:solidFill>
                  <a:srgbClr val="2D3748"/>
                </a:solidFill>
                <a:effectLst/>
                <a:latin typeface="Arial" panose="020B0604020202020204" pitchFamily="34" charset="0"/>
                <a:cs typeface="Arial" panose="020B0604020202020204" pitchFamily="34" charset="0"/>
              </a:rPr>
            </a:br>
            <a:r>
              <a:rPr lang="mn-MN" b="0" i="1" u="sng" dirty="0">
                <a:solidFill>
                  <a:srgbClr val="2D3748"/>
                </a:solidFill>
                <a:effectLst/>
                <a:latin typeface="Arial" panose="020B0604020202020204" pitchFamily="34" charset="0"/>
                <a:cs typeface="Arial" panose="020B0604020202020204" pitchFamily="34" charset="0"/>
              </a:rPr>
              <a:t>      Ундны усыг хадгалахад тавигдах эрүүл ахуйн шаардлагууд: </a:t>
            </a:r>
            <a:endParaRPr lang="mn-MN" b="0" i="0" u="sng" dirty="0">
              <a:solidFill>
                <a:srgbClr val="2D3748"/>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mn-MN" b="0" i="0" dirty="0">
                <a:solidFill>
                  <a:srgbClr val="2D3748"/>
                </a:solidFill>
                <a:effectLst/>
                <a:latin typeface="Arial" panose="020B0604020202020204" pitchFamily="34" charset="0"/>
                <a:cs typeface="Arial" panose="020B0604020202020204" pitchFamily="34" charset="0"/>
              </a:rPr>
              <a:t> Худгийн орчмын хөрс цав цууралт үүсээгүй, хамгаалалтын бүс тогтоосон байх ба худаг заавал тагтай байх</a:t>
            </a:r>
          </a:p>
          <a:p>
            <a:pPr algn="l">
              <a:buFont typeface="Arial" panose="020B0604020202020204" pitchFamily="34" charset="0"/>
              <a:buChar char="•"/>
            </a:pPr>
            <a:r>
              <a:rPr lang="mn-MN" b="0" i="0" dirty="0">
                <a:solidFill>
                  <a:srgbClr val="2D3748"/>
                </a:solidFill>
                <a:effectLst/>
                <a:latin typeface="Arial" panose="020B0604020202020204" pitchFamily="34" charset="0"/>
                <a:cs typeface="Arial" panose="020B0604020202020204" pitchFamily="34" charset="0"/>
              </a:rPr>
              <a:t> Усыг 3 хоногоос илүү хадгалахгүй байх</a:t>
            </a:r>
          </a:p>
          <a:p>
            <a:pPr algn="l">
              <a:buFont typeface="Arial" panose="020B0604020202020204" pitchFamily="34" charset="0"/>
              <a:buChar char="•"/>
            </a:pPr>
            <a:r>
              <a:rPr lang="mn-MN" b="0" i="0" dirty="0">
                <a:solidFill>
                  <a:srgbClr val="2D3748"/>
                </a:solidFill>
                <a:effectLst/>
                <a:latin typeface="Arial" panose="020B0604020202020204" pitchFamily="34" charset="0"/>
                <a:cs typeface="Arial" panose="020B0604020202020204" pitchFamily="34" charset="0"/>
              </a:rPr>
              <a:t> Усны сав нь усанд уусдаггүй, зэвэрдэггүй хүний эрүүл мэндэд хоргүй материалаар хийгдсэн байх </a:t>
            </a:r>
          </a:p>
          <a:p>
            <a:pPr algn="l">
              <a:buFont typeface="Arial" panose="020B0604020202020204" pitchFamily="34" charset="0"/>
              <a:buChar char="•"/>
            </a:pPr>
            <a:r>
              <a:rPr lang="mn-MN" b="0" i="0" dirty="0">
                <a:solidFill>
                  <a:srgbClr val="2D3748"/>
                </a:solidFill>
                <a:effectLst/>
                <a:latin typeface="Arial" panose="020B0604020202020204" pitchFamily="34" charset="0"/>
                <a:cs typeface="Arial" panose="020B0604020202020204" pitchFamily="34" charset="0"/>
              </a:rPr>
              <a:t> Усны сав хоргүй, зэвэрдэггүй, тагтай байх ба ус хутгах шанагыг тусад нь байлгах</a:t>
            </a:r>
          </a:p>
          <a:p>
            <a:pPr algn="l">
              <a:buFont typeface="Arial" panose="020B0604020202020204" pitchFamily="34" charset="0"/>
              <a:buChar char="•"/>
            </a:pPr>
            <a:r>
              <a:rPr lang="mn-MN" b="0" i="0" dirty="0">
                <a:solidFill>
                  <a:srgbClr val="2D3748"/>
                </a:solidFill>
                <a:effectLst/>
                <a:latin typeface="Arial" panose="020B0604020202020204" pitchFamily="34" charset="0"/>
                <a:cs typeface="Arial" panose="020B0604020202020204" pitchFamily="34" charset="0"/>
              </a:rPr>
              <a:t> Усны савыг 7 хоногт 1-ээс доошгүй удаа бүрэн суллаж сайтар сойздон угаан нарны гэрэлд тавьж хатаах </a:t>
            </a:r>
          </a:p>
          <a:p>
            <a:pPr algn="l">
              <a:buFont typeface="Arial" panose="020B0604020202020204" pitchFamily="34" charset="0"/>
              <a:buChar char="•"/>
            </a:pPr>
            <a:r>
              <a:rPr lang="mn-MN" b="0" i="0" dirty="0">
                <a:solidFill>
                  <a:srgbClr val="2D3748"/>
                </a:solidFill>
                <a:effectLst/>
                <a:latin typeface="Arial" panose="020B0604020202020204" pitchFamily="34" charset="0"/>
                <a:cs typeface="Arial" panose="020B0604020202020204" pitchFamily="34" charset="0"/>
              </a:rPr>
              <a:t> Усны савыг нарны тусгалаас зайдуу, ариун цэврийн байгууламжаас хол байрлуулах,  гэрийн тэжээвэр амьтнаас хол байлгах. </a:t>
            </a:r>
          </a:p>
          <a:p>
            <a:pPr algn="l">
              <a:buFont typeface="Arial" panose="020B0604020202020204" pitchFamily="34" charset="0"/>
              <a:buChar char="•"/>
            </a:pPr>
            <a:r>
              <a:rPr lang="mn-MN" b="0" i="0" dirty="0">
                <a:solidFill>
                  <a:srgbClr val="2D3748"/>
                </a:solidFill>
                <a:effectLst/>
                <a:latin typeface="Arial" panose="020B0604020202020204" pitchFamily="34" charset="0"/>
                <a:cs typeface="Arial" panose="020B0604020202020204" pitchFamily="34" charset="0"/>
              </a:rPr>
              <a:t> Бохир гар, бохир шанагыг усанд дүрэхгүй байх.</a:t>
            </a:r>
          </a:p>
        </p:txBody>
      </p:sp>
      <p:sp>
        <p:nvSpPr>
          <p:cNvPr id="7" name="TextBox 6">
            <a:extLst>
              <a:ext uri="{FF2B5EF4-FFF2-40B4-BE49-F238E27FC236}">
                <a16:creationId xmlns:a16="http://schemas.microsoft.com/office/drawing/2014/main" id="{DF6C495D-4C0E-0035-4598-9C0399044D12}"/>
              </a:ext>
            </a:extLst>
          </p:cNvPr>
          <p:cNvSpPr txBox="1"/>
          <p:nvPr/>
        </p:nvSpPr>
        <p:spPr>
          <a:xfrm>
            <a:off x="314325" y="1506022"/>
            <a:ext cx="11182350" cy="646331"/>
          </a:xfrm>
          <a:prstGeom prst="rect">
            <a:avLst/>
          </a:prstGeom>
          <a:noFill/>
        </p:spPr>
        <p:txBody>
          <a:bodyPr wrap="square">
            <a:spAutoFit/>
          </a:bodyPr>
          <a:lstStyle/>
          <a:p>
            <a:r>
              <a:rPr lang="mn-MN" b="0" i="0" dirty="0">
                <a:solidFill>
                  <a:srgbClr val="2D3748"/>
                </a:solidFill>
                <a:effectLst/>
                <a:latin typeface="Arial" panose="020B0604020202020204" pitchFamily="34" charset="0"/>
                <a:cs typeface="Arial" panose="020B0604020202020204" pitchFamily="34" charset="0"/>
              </a:rPr>
              <a:t>Хамгаалсан гол, нуур, булаг, шанд, гүний худаг, усан сангийн ус нь ундны усны баталгаат эх үүсвэр болдог.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58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04E3-89B1-08A2-CB74-3C785E431960}"/>
              </a:ext>
            </a:extLst>
          </p:cNvPr>
          <p:cNvSpPr>
            <a:spLocks noGrp="1"/>
          </p:cNvSpPr>
          <p:nvPr>
            <p:ph type="title"/>
          </p:nvPr>
        </p:nvSpPr>
        <p:spPr/>
        <p:txBody>
          <a:bodyPr/>
          <a:lstStyle/>
          <a:p>
            <a:r>
              <a:rPr lang="mn-MN" b="1" i="1" dirty="0">
                <a:solidFill>
                  <a:srgbClr val="2D3748"/>
                </a:solidFill>
                <a:effectLst/>
                <a:latin typeface="Arial" panose="020B0604020202020204" pitchFamily="34" charset="0"/>
                <a:cs typeface="Arial" panose="020B0604020202020204" pitchFamily="34" charset="0"/>
              </a:rPr>
              <a:t>Ундны усны зохистой хэрэглээ </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3225172-0ABD-6337-0A16-D83DEDD5ADCE}"/>
              </a:ext>
            </a:extLst>
          </p:cNvPr>
          <p:cNvSpPr>
            <a:spLocks noGrp="1"/>
          </p:cNvSpPr>
          <p:nvPr>
            <p:ph idx="1"/>
          </p:nvPr>
        </p:nvSpPr>
        <p:spPr>
          <a:xfrm>
            <a:off x="196049" y="1690688"/>
            <a:ext cx="5899951" cy="4351338"/>
          </a:xfrm>
        </p:spPr>
        <p:txBody>
          <a:bodyPr>
            <a:normAutofit fontScale="62500" lnSpcReduction="20000"/>
          </a:bodyPr>
          <a:lstStyle/>
          <a:p>
            <a:pPr marL="0" indent="0" algn="l">
              <a:buNone/>
            </a:pPr>
            <a:r>
              <a:rPr lang="mn-MN" b="1" i="0" u="sng" dirty="0">
                <a:solidFill>
                  <a:srgbClr val="2D3748"/>
                </a:solidFill>
                <a:effectLst/>
                <a:latin typeface="Arial" panose="020B0604020202020204" pitchFamily="34" charset="0"/>
                <a:cs typeface="Arial" panose="020B0604020202020204" pitchFamily="34" charset="0"/>
              </a:rPr>
              <a:t>  Усыг халдваргүй болгох энгийн арга: </a:t>
            </a:r>
          </a:p>
          <a:p>
            <a:pPr algn="l">
              <a:buFont typeface="Wingdings" panose="05000000000000000000" pitchFamily="2" charset="2"/>
              <a:buChar char="Ø"/>
            </a:pPr>
            <a:r>
              <a:rPr lang="mn-MN" b="0" i="0" dirty="0">
                <a:solidFill>
                  <a:srgbClr val="2D3748"/>
                </a:solidFill>
                <a:effectLst/>
                <a:latin typeface="Arial" panose="020B0604020202020204" pitchFamily="34" charset="0"/>
                <a:cs typeface="Arial" panose="020B0604020202020204" pitchFamily="34" charset="0"/>
              </a:rPr>
              <a:t>Усыг тогтмол буцалгаж хэрэглэх</a:t>
            </a:r>
          </a:p>
          <a:p>
            <a:pPr algn="l">
              <a:buFont typeface="Wingdings" panose="05000000000000000000" pitchFamily="2" charset="2"/>
              <a:buChar char="Ø"/>
            </a:pPr>
            <a:r>
              <a:rPr lang="mn-MN" b="0" i="0" dirty="0">
                <a:solidFill>
                  <a:srgbClr val="2D3748"/>
                </a:solidFill>
                <a:effectLst/>
                <a:latin typeface="Arial" panose="020B0604020202020204" pitchFamily="34" charset="0"/>
                <a:cs typeface="Arial" panose="020B0604020202020204" pitchFamily="34" charset="0"/>
              </a:rPr>
              <a:t>Мөнгөн аяга, саванд усыг удаан хадгалах</a:t>
            </a:r>
          </a:p>
          <a:p>
            <a:pPr algn="l">
              <a:buFont typeface="Wingdings" panose="05000000000000000000" pitchFamily="2" charset="2"/>
              <a:buChar char="Ø"/>
            </a:pPr>
            <a:r>
              <a:rPr lang="mn-MN" b="0" i="0" dirty="0">
                <a:solidFill>
                  <a:srgbClr val="2D3748"/>
                </a:solidFill>
                <a:effectLst/>
                <a:latin typeface="Arial" panose="020B0604020202020204" pitchFamily="34" charset="0"/>
                <a:cs typeface="Arial" panose="020B0604020202020204" pitchFamily="34" charset="0"/>
              </a:rPr>
              <a:t>Химийн бодисоор халдваргүйжүүлэх. </a:t>
            </a:r>
          </a:p>
          <a:p>
            <a:pPr marL="0" indent="0" algn="l">
              <a:buNone/>
            </a:pPr>
            <a:endParaRPr lang="mn-MN" b="0" i="0" dirty="0">
              <a:solidFill>
                <a:srgbClr val="2D3748"/>
              </a:solidFill>
              <a:effectLst/>
              <a:latin typeface="Arial" panose="020B0604020202020204" pitchFamily="34" charset="0"/>
              <a:cs typeface="Arial" panose="020B0604020202020204" pitchFamily="34" charset="0"/>
            </a:endParaRPr>
          </a:p>
          <a:p>
            <a:pPr marL="0" indent="0" algn="l">
              <a:buNone/>
            </a:pPr>
            <a:r>
              <a:rPr lang="mn-MN" b="0" i="0" dirty="0">
                <a:solidFill>
                  <a:srgbClr val="2D3748"/>
                </a:solidFill>
                <a:effectLst/>
                <a:latin typeface="Arial" panose="020B0604020202020204" pitchFamily="34" charset="0"/>
                <a:cs typeface="Arial" panose="020B0604020202020204" pitchFamily="34" charset="0"/>
              </a:rPr>
              <a:t>Усыг хоол, хүнсэндээ заавал шүүх эсвэл  буцалгаж хэрэглэх (</a:t>
            </a:r>
            <a:r>
              <a:rPr lang="mn-MN" sz="2200" b="0" i="1" dirty="0">
                <a:solidFill>
                  <a:srgbClr val="2D3748"/>
                </a:solidFill>
                <a:effectLst/>
                <a:latin typeface="Arial" panose="020B0604020202020204" pitchFamily="34" charset="0"/>
                <a:cs typeface="Arial" panose="020B0604020202020204" pitchFamily="34" charset="0"/>
              </a:rPr>
              <a:t>усыг буцалгах үед элдэв нян устаж үгүй болдог</a:t>
            </a:r>
            <a:r>
              <a:rPr lang="mn-MN" b="0" i="0" dirty="0">
                <a:solidFill>
                  <a:srgbClr val="2D3748"/>
                </a:solidFill>
                <a:effectLst/>
                <a:latin typeface="Arial" panose="020B0604020202020204" pitchFamily="34" charset="0"/>
                <a:cs typeface="Arial" panose="020B0604020202020204" pitchFamily="34" charset="0"/>
              </a:rPr>
              <a:t>)</a:t>
            </a:r>
          </a:p>
          <a:p>
            <a:pPr algn="l">
              <a:buFont typeface="Wingdings" panose="05000000000000000000" pitchFamily="2" charset="2"/>
              <a:buChar char="§"/>
            </a:pPr>
            <a:r>
              <a:rPr lang="mn-MN" b="0" i="0" dirty="0">
                <a:solidFill>
                  <a:srgbClr val="2D3748"/>
                </a:solidFill>
                <a:effectLst/>
                <a:latin typeface="Arial" panose="020B0604020202020204" pitchFamily="34" charset="0"/>
                <a:cs typeface="Arial" panose="020B0604020202020204" pitchFamily="34" charset="0"/>
              </a:rPr>
              <a:t>Амт, өнгө, үнэргүй, тунгалаг, бохирдоогүй, чанарын шаардлага хангасан усыг ундандаа хэрэглэх</a:t>
            </a:r>
          </a:p>
          <a:p>
            <a:pPr algn="l">
              <a:buFont typeface="Wingdings" panose="05000000000000000000" pitchFamily="2" charset="2"/>
              <a:buChar char="§"/>
            </a:pPr>
            <a:r>
              <a:rPr lang="mn-MN" b="0" i="0" dirty="0">
                <a:solidFill>
                  <a:srgbClr val="2D3748"/>
                </a:solidFill>
                <a:effectLst/>
                <a:latin typeface="Arial" panose="020B0604020202020204" pitchFamily="34" charset="0"/>
                <a:cs typeface="Arial" panose="020B0604020202020204" pitchFamily="34" charset="0"/>
              </a:rPr>
              <a:t>Усыг халдваргүй болгох энгийн аргуудыг хэрэглэх </a:t>
            </a:r>
          </a:p>
          <a:p>
            <a:pPr algn="l">
              <a:buFont typeface="Wingdings" panose="05000000000000000000" pitchFamily="2" charset="2"/>
              <a:buChar char="§"/>
            </a:pPr>
            <a:r>
              <a:rPr lang="mn-MN" b="0" i="0" dirty="0">
                <a:solidFill>
                  <a:srgbClr val="2D3748"/>
                </a:solidFill>
                <a:effectLst/>
                <a:latin typeface="Arial" panose="020B0604020202020204" pitchFamily="34" charset="0"/>
                <a:cs typeface="Arial" panose="020B0604020202020204" pitchFamily="34" charset="0"/>
              </a:rPr>
              <a:t>Гарын бохирдох бүрт угааж хэвших</a:t>
            </a:r>
          </a:p>
          <a:p>
            <a:pPr algn="l">
              <a:buFont typeface="Wingdings" panose="05000000000000000000" pitchFamily="2" charset="2"/>
              <a:buChar char="§"/>
            </a:pPr>
            <a:r>
              <a:rPr lang="mn-MN" b="0" i="0" dirty="0">
                <a:solidFill>
                  <a:srgbClr val="2D3748"/>
                </a:solidFill>
                <a:effectLst/>
                <a:latin typeface="Arial" panose="020B0604020202020204" pitchFamily="34" charset="0"/>
                <a:cs typeface="Arial" panose="020B0604020202020204" pitchFamily="34" charset="0"/>
              </a:rPr>
              <a:t>Бохир усыг муу усны нүхэнд хийж хэвших  </a:t>
            </a:r>
          </a:p>
          <a:p>
            <a:pPr algn="l">
              <a:buFont typeface="Wingdings" panose="05000000000000000000" pitchFamily="2" charset="2"/>
              <a:buChar char="§"/>
            </a:pPr>
            <a:r>
              <a:rPr lang="mn-MN" b="0" i="0" dirty="0">
                <a:solidFill>
                  <a:srgbClr val="2D3748"/>
                </a:solidFill>
                <a:effectLst/>
                <a:latin typeface="Arial" panose="020B0604020202020204" pitchFamily="34" charset="0"/>
                <a:cs typeface="Arial" panose="020B0604020202020204" pitchFamily="34" charset="0"/>
              </a:rPr>
              <a:t>Түүхий ус хэрэглэхгүй байх</a:t>
            </a:r>
          </a:p>
          <a:p>
            <a:pPr algn="l">
              <a:buFont typeface="Wingdings" panose="05000000000000000000" pitchFamily="2" charset="2"/>
              <a:buChar char="§"/>
            </a:pPr>
            <a:r>
              <a:rPr lang="mn-MN" b="0" i="0" dirty="0">
                <a:solidFill>
                  <a:srgbClr val="2D3748"/>
                </a:solidFill>
                <a:effectLst/>
                <a:latin typeface="Arial" panose="020B0604020202020204" pitchFamily="34" charset="0"/>
                <a:cs typeface="Arial" panose="020B0604020202020204" pitchFamily="34" charset="0"/>
              </a:rPr>
              <a:t>Ундны усаа баталгаатай зөв газраас авах </a:t>
            </a:r>
          </a:p>
          <a:p>
            <a:endParaRPr lang="en-US" dirty="0">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324C9FF2-E028-C5BE-42ED-C44E99B7B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642" y="1690688"/>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0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577</Words>
  <Application>Microsoft Office PowerPoint</Application>
  <PresentationFormat>Widescreen</PresentationFormat>
  <Paragraphs>52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-apple-system</vt:lpstr>
      <vt:lpstr>Arial</vt:lpstr>
      <vt:lpstr>Arial</vt:lpstr>
      <vt:lpstr>Calibri</vt:lpstr>
      <vt:lpstr>Calibri Light</vt:lpstr>
      <vt:lpstr>Helvetica Neue</vt:lpstr>
      <vt:lpstr>Wingdings</vt:lpstr>
      <vt:lpstr>Office Theme</vt:lpstr>
      <vt:lpstr>Ундны усны хэрэглээ, хадгалах савны стандарт     </vt:lpstr>
      <vt:lpstr>Дэлхийн Усны өдрийн тухай / 3дугаар сарын 22/</vt:lpstr>
      <vt:lpstr>PowerPoint Presentation</vt:lpstr>
      <vt:lpstr>PowerPoint Presentation</vt:lpstr>
      <vt:lpstr>PowerPoint Presentation</vt:lpstr>
      <vt:lpstr>PowerPoint Presentation</vt:lpstr>
      <vt:lpstr>Усны бохирдол ба халдварт өвчин</vt:lpstr>
      <vt:lpstr>Ундны усны эрүүл ахуй  </vt:lpstr>
      <vt:lpstr>Ундны усны зохистой хэрэглээ </vt:lpstr>
      <vt:lpstr>PowerPoint Presentation</vt:lpstr>
      <vt:lpstr>“2, 3, 4, 6,7” тэмдэглэгээтэй хуванцар сав нь хорт бодис агуулдаг тул хүнсэнд хэрэглэж болохгүй. </vt:lpstr>
      <vt:lpstr>Ундны усны зориулалтаар хэрэглэж болох савнууд </vt:lpstr>
      <vt:lpstr> Анхааруулга: </vt:lpstr>
      <vt:lpstr>Анхаарал хандуулсанд баярлалаа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13</cp:revision>
  <dcterms:created xsi:type="dcterms:W3CDTF">2024-02-21T05:21:15Z</dcterms:created>
  <dcterms:modified xsi:type="dcterms:W3CDTF">2025-03-19T09:07:23Z</dcterms:modified>
</cp:coreProperties>
</file>